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41A13121-0191-41A1-B131-51316101D1F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 (spacy), Simon (drone) = start</a:t>
            </a:r>
            <a:endParaRPr/>
          </a:p>
          <a:p>
            <a:endParaRPr/>
          </a:p>
          <a:p>
            <a:endParaRPr/>
          </a:p>
          <a:p>
            <a:r>
              <a:rPr lang="en-US" sz="3900">
                <a:latin typeface="OCR A Std"/>
              </a:rPr>
              <a:t>Saša (drone) &lt; fade in</a:t>
            </a:r>
            <a:endParaRPr/>
          </a:p>
        </p:txBody>
      </p:sp>
      <p:sp>
        <p:nvSpPr>
          <p:cNvPr id="39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00:30</a:t>
            </a:r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3612960" y="5943600"/>
            <a:ext cx="607968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2400">
                <a:latin typeface="OCR A Std"/>
              </a:rPr>
              <a:t>This is end time of session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Luka, Tina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Dušan &gt; fade out</a:t>
            </a:r>
            <a:endParaRPr/>
          </a:p>
          <a:p>
            <a:r>
              <a:rPr lang="en-US" sz="3900">
                <a:latin typeface="OCR A Std"/>
              </a:rPr>
              <a:t>Ida &lt; fade in</a:t>
            </a:r>
            <a:endParaRPr/>
          </a:p>
        </p:txBody>
      </p:sp>
      <p:sp>
        <p:nvSpPr>
          <p:cNvPr id="67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05:00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Saša (Simon) loud drone, Ian, Roro loud high pitch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Luka, Dušan, Tina, Dare, Ida – prepare for texture</a:t>
            </a:r>
            <a:endParaRPr/>
          </a:p>
        </p:txBody>
      </p:sp>
      <p:sp>
        <p:nvSpPr>
          <p:cNvPr id="70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05:30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Luka, Dušan, Tina, Dare, Ida, KH &lt; texture small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Simon, Saša, Roro &gt; fade in silently</a:t>
            </a:r>
            <a:endParaRPr/>
          </a:p>
        </p:txBody>
      </p:sp>
      <p:sp>
        <p:nvSpPr>
          <p:cNvPr id="73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06:00</a:t>
            </a:r>
            <a:endParaRPr/>
          </a:p>
        </p:txBody>
      </p:sp>
    </p:spTree>
  </p:cSld>
  <p:transition advTm="29000" spd="med">
    <p:pull dir="u"/>
  </p:transition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quickly grow to harsh noise (30 sec)</a:t>
            </a:r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06:30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1371600" y="1769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&lt; quick fade out when the screen dies (30 sec)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ALL look up for 10 sec</a:t>
            </a:r>
            <a:endParaRPr/>
          </a:p>
          <a:p>
            <a:r>
              <a:rPr lang="en-US" sz="3900">
                <a:latin typeface="OCR A Std"/>
              </a:rPr>
              <a:t> </a:t>
            </a:r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07:00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Ian, Simon, Saša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Ida (high) &lt; fade in</a:t>
            </a:r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01:00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 (drone), Ida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Luka &lt; fade in</a:t>
            </a:r>
            <a:endParaRPr/>
          </a:p>
          <a:p>
            <a:r>
              <a:rPr lang="en-US" sz="3900">
                <a:latin typeface="OCR A Std"/>
              </a:rPr>
              <a:t>Simon, Saša &gt; fade out</a:t>
            </a:r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01:30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Roro, Luka, Ian (drone)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Tina, Dušan &lt; fade in</a:t>
            </a:r>
            <a:endParaRPr/>
          </a:p>
          <a:p>
            <a:r>
              <a:rPr lang="en-US" sz="3900">
                <a:latin typeface="OCR A Std"/>
              </a:rPr>
              <a:t>Ida &gt; fade out</a:t>
            </a:r>
            <a:endParaRPr/>
          </a:p>
        </p:txBody>
      </p:sp>
      <p:sp>
        <p:nvSpPr>
          <p:cNvPr id="49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02:00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Tina, Dušan / continue 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Luka, Ian &gt; fadeout</a:t>
            </a:r>
            <a:endParaRPr/>
          </a:p>
          <a:p>
            <a:r>
              <a:rPr lang="en-US" sz="3900">
                <a:latin typeface="OCR A Std"/>
              </a:rPr>
              <a:t>Dare &lt; fade in</a:t>
            </a:r>
            <a:endParaRPr/>
          </a:p>
        </p:txBody>
      </p:sp>
      <p:sp>
        <p:nvSpPr>
          <p:cNvPr id="52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02:30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&lt; very small glitches</a:t>
            </a:r>
            <a:endParaRPr/>
          </a:p>
        </p:txBody>
      </p:sp>
      <p:sp>
        <p:nvSpPr>
          <p:cNvPr id="55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03:00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Dare, Saša, Simon / continue </a:t>
            </a:r>
            <a:endParaRPr/>
          </a:p>
          <a:p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 &lt; fade in</a:t>
            </a:r>
            <a:endParaRPr/>
          </a:p>
        </p:txBody>
      </p:sp>
      <p:sp>
        <p:nvSpPr>
          <p:cNvPr id="58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03:30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Roro, Saša, Simon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Dušan &gt; fade in</a:t>
            </a:r>
            <a:endParaRPr/>
          </a:p>
          <a:p>
            <a:r>
              <a:rPr lang="en-US" sz="3900">
                <a:latin typeface="OCR A Std"/>
              </a:rPr>
              <a:t>Dare &lt; fade out</a:t>
            </a:r>
            <a:endParaRPr/>
          </a:p>
        </p:txBody>
      </p:sp>
      <p:sp>
        <p:nvSpPr>
          <p:cNvPr id="61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04:00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Ian, Dušan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Saša, Simon &gt; fade out</a:t>
            </a:r>
            <a:endParaRPr/>
          </a:p>
          <a:p>
            <a:r>
              <a:rPr lang="en-US" sz="3900">
                <a:latin typeface="OCR A Std"/>
              </a:rPr>
              <a:t>Luka, Tina &lt; fade in</a:t>
            </a:r>
            <a:endParaRPr/>
          </a:p>
        </p:txBody>
      </p:sp>
      <p:sp>
        <p:nvSpPr>
          <p:cNvPr id="64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04:30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