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1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16.xml.rels" ContentType="application/vnd.openxmlformats-package.relationships+xml"/>
  <Override PartName="/ppt/slides/_rels/slide5.xml.rels" ContentType="application/vnd.openxmlformats-package.relationships+xml"/>
  <Override PartName="/ppt/slides/_rels/slide15.xml.rels" ContentType="application/vnd.openxmlformats-package.relationships+xml"/>
  <Override PartName="/ppt/slides/_rels/slide4.xml.rels" ContentType="application/vnd.openxmlformats-package.relationships+xml"/>
  <Override PartName="/ppt/slides/_rels/slide14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700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88700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696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8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 sz="1400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312111C1-6151-41D1-9131-9111E16151A1}" type="slidenum">
              <a:rPr lang="en-US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Ian (spacy), Simon (drone) = start</a:t>
            </a:r>
            <a:endParaRPr/>
          </a:p>
          <a:p>
            <a:endParaRPr/>
          </a:p>
          <a:p>
            <a:endParaRPr/>
          </a:p>
          <a:p>
            <a:r>
              <a:rPr lang="en-US" sz="3900">
                <a:latin typeface="OCR A Std"/>
              </a:rPr>
              <a:t>Saša (drone) &lt; fade in</a:t>
            </a:r>
            <a:endParaRPr/>
          </a:p>
        </p:txBody>
      </p:sp>
      <p:sp>
        <p:nvSpPr>
          <p:cNvPr id="39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00:40</a:t>
            </a:r>
            <a:endParaRPr/>
          </a:p>
        </p:txBody>
      </p:sp>
    </p:spTree>
  </p:cSld>
  <p:transition advTm="40000" spd="med">
    <p:pull dir="u"/>
  </p:transition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65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Ian, Dušan / continue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Roro, Saša, Simon &gt; fade out</a:t>
            </a:r>
            <a:endParaRPr/>
          </a:p>
          <a:p>
            <a:r>
              <a:rPr lang="en-US" sz="3900">
                <a:latin typeface="OCR A Std"/>
              </a:rPr>
              <a:t>Luka, Tina &lt; fade in</a:t>
            </a:r>
            <a:endParaRPr/>
          </a:p>
        </p:txBody>
      </p:sp>
      <p:sp>
        <p:nvSpPr>
          <p:cNvPr id="66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06:20</a:t>
            </a:r>
            <a:endParaRPr/>
          </a:p>
        </p:txBody>
      </p:sp>
    </p:spTree>
  </p:cSld>
  <p:transition advTm="40000" spd="med">
    <p:pull dir="u"/>
  </p:transition>
  <p:timing>
    <p:tnLst>
      <p:par>
        <p:cTn dur="indefinite" id="19" nodeType="tmRoot" restart="never">
          <p:childTnLst>
            <p:seq>
              <p:cTn id="2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Luka, Tina / continue</a:t>
            </a:r>
            <a:endParaRPr/>
          </a:p>
          <a:p>
            <a:r>
              <a:rPr lang="en-US" sz="3900">
                <a:latin typeface="OCR A Std"/>
              </a:rPr>
              <a:t>Karl-Heinz: sampling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Ian, Dušan &gt; fade out</a:t>
            </a:r>
            <a:endParaRPr/>
          </a:p>
          <a:p>
            <a:r>
              <a:rPr lang="en-US" sz="3900">
                <a:latin typeface="OCR A Std"/>
              </a:rPr>
              <a:t>Ida &lt; fade in</a:t>
            </a:r>
            <a:endParaRPr/>
          </a:p>
        </p:txBody>
      </p:sp>
      <p:sp>
        <p:nvSpPr>
          <p:cNvPr id="69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07:00</a:t>
            </a:r>
            <a:endParaRPr/>
          </a:p>
        </p:txBody>
      </p:sp>
    </p:spTree>
  </p:cSld>
  <p:transition advTm="40000" spd="med">
    <p:pull dir="u"/>
  </p:transition>
  <p:timing>
    <p:tnLst>
      <p:par>
        <p:cTn dur="indefinite" id="21" nodeType="tmRoot" restart="never">
          <p:childTnLst>
            <p:seq>
              <p:cTn id="2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71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Saša (Simon) loud drone, Ian, Roro loud high pitch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Luka, Dušan, Tina, Dare, Ida – prepare for texture</a:t>
            </a:r>
            <a:endParaRPr/>
          </a:p>
        </p:txBody>
      </p:sp>
      <p:sp>
        <p:nvSpPr>
          <p:cNvPr id="72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07:40</a:t>
            </a:r>
            <a:endParaRPr/>
          </a:p>
        </p:txBody>
      </p:sp>
    </p:spTree>
  </p:cSld>
  <p:transition advTm="40000" spd="med">
    <p:pull dir="u"/>
  </p:transition>
  <p:timing>
    <p:tnLst>
      <p:par>
        <p:cTn dur="indefinite" id="23" nodeType="tmRoot" restart="never">
          <p:childTnLst>
            <p:seq>
              <p:cTn id="2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74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Luka, Dušan, Tina, Dare, Ida, KH &lt; textures normal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Ian, Simon, Saša, Roro &gt; fade out quickly</a:t>
            </a:r>
            <a:endParaRPr/>
          </a:p>
        </p:txBody>
      </p:sp>
      <p:sp>
        <p:nvSpPr>
          <p:cNvPr id="75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08:20</a:t>
            </a:r>
            <a:endParaRPr/>
          </a:p>
        </p:txBody>
      </p:sp>
    </p:spTree>
  </p:cSld>
  <p:transition advTm="40000" spd="med">
    <p:pull dir="u"/>
  </p:transition>
  <p:timing>
    <p:tnLst>
      <p:par>
        <p:cTn dur="indefinite" id="25" nodeType="tmRoot" restart="never">
          <p:childTnLst>
            <p:seq>
              <p:cTn id="2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Luka, Dušan, Tina, Dare, Ida, KH &lt; texture silently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Ian, Simon, Saša, Roro &gt; fade in silently</a:t>
            </a:r>
            <a:endParaRPr/>
          </a:p>
        </p:txBody>
      </p:sp>
      <p:sp>
        <p:nvSpPr>
          <p:cNvPr id="78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09:00</a:t>
            </a:r>
            <a:endParaRPr/>
          </a:p>
        </p:txBody>
      </p:sp>
    </p:spTree>
  </p:cSld>
  <p:transition advTm="40000" spd="med">
    <p:pull dir="u"/>
  </p:transition>
  <p:timing>
    <p:tnLst>
      <p:par>
        <p:cTn dur="indefinite" id="27" nodeType="tmRoot" restart="never">
          <p:childTnLst>
            <p:seq>
              <p:cTn id="2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All gradually grow to harsh noise (30 sec)</a:t>
            </a:r>
            <a:endParaRPr/>
          </a:p>
        </p:txBody>
      </p:sp>
      <p:sp>
        <p:nvSpPr>
          <p:cNvPr id="81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09:30</a:t>
            </a:r>
            <a:endParaRPr/>
          </a:p>
        </p:txBody>
      </p:sp>
    </p:spTree>
  </p:cSld>
  <p:transition advTm="30000" spd="med">
    <p:pull dir="u"/>
  </p:transition>
  <p:timing>
    <p:tnLst>
      <p:par>
        <p:cTn dur="indefinite" id="29" nodeType="tmRoot" restart="never">
          <p:childTnLst>
            <p:seq>
              <p:cTn id="3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All &lt; quick fade out when the screen dies (30 sec)</a:t>
            </a:r>
            <a:endParaRPr/>
          </a:p>
          <a:p>
            <a:r>
              <a:rPr lang="en-US" sz="3900">
                <a:latin typeface="OCR A Std"/>
              </a:rPr>
              <a:t> </a:t>
            </a:r>
            <a:endParaRPr/>
          </a:p>
        </p:txBody>
      </p:sp>
      <p:sp>
        <p:nvSpPr>
          <p:cNvPr id="84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10:00</a:t>
            </a:r>
            <a:endParaRPr/>
          </a:p>
        </p:txBody>
      </p:sp>
    </p:spTree>
  </p:cSld>
  <p:transition advTm="30000" spd="med">
    <p:pull dir="u"/>
  </p:transition>
  <p:timing>
    <p:tnLst>
      <p:par>
        <p:cTn dur="indefinite" id="31" nodeType="tmRoot" restart="never">
          <p:childTnLst>
            <p:seq>
              <p:cTn id="3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41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Ian, Simon, Saša / continue</a:t>
            </a:r>
            <a:endParaRPr/>
          </a:p>
          <a:p>
            <a:r>
              <a:rPr lang="en-US" sz="3900">
                <a:latin typeface="OCR A Std"/>
              </a:rPr>
              <a:t>Karl-Heinz: sampling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Ida (high) &lt; fade in</a:t>
            </a:r>
            <a:endParaRPr/>
          </a:p>
        </p:txBody>
      </p:sp>
      <p:sp>
        <p:nvSpPr>
          <p:cNvPr id="42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01:20</a:t>
            </a:r>
            <a:endParaRPr/>
          </a:p>
        </p:txBody>
      </p:sp>
    </p:spTree>
  </p:cSld>
  <p:transition advTm="40000" spd="med">
    <p:pull dir="u"/>
  </p:transition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Ian (drone), Ida / continue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Roro, Luka &lt; fade in</a:t>
            </a:r>
            <a:endParaRPr/>
          </a:p>
          <a:p>
            <a:r>
              <a:rPr lang="en-US" sz="3900">
                <a:latin typeface="OCR A Std"/>
              </a:rPr>
              <a:t>Simon, Saša &gt; fade out</a:t>
            </a:r>
            <a:endParaRPr/>
          </a:p>
        </p:txBody>
      </p:sp>
      <p:sp>
        <p:nvSpPr>
          <p:cNvPr id="45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02:00</a:t>
            </a:r>
            <a:endParaRPr/>
          </a:p>
        </p:txBody>
      </p:sp>
    </p:spTree>
  </p:cSld>
  <p:transition advTm="40000" spd="med">
    <p:pull dir="u"/>
  </p:transition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Roro, Luka, Ian (drone) / continue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Tina, Dušan &lt; fade in</a:t>
            </a:r>
            <a:endParaRPr/>
          </a:p>
          <a:p>
            <a:r>
              <a:rPr lang="en-US" sz="3900">
                <a:latin typeface="OCR A Std"/>
              </a:rPr>
              <a:t>Ida &gt; fade out</a:t>
            </a:r>
            <a:endParaRPr/>
          </a:p>
        </p:txBody>
      </p:sp>
      <p:sp>
        <p:nvSpPr>
          <p:cNvPr id="48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02:40</a:t>
            </a:r>
            <a:endParaRPr/>
          </a:p>
        </p:txBody>
      </p:sp>
    </p:spTree>
  </p:cSld>
  <p:transition advTm="40000" spd="med">
    <p:pull dir="u"/>
  </p:transition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Tina, Dušan / continue </a:t>
            </a:r>
            <a:endParaRPr/>
          </a:p>
          <a:p>
            <a:r>
              <a:rPr lang="en-US" sz="3900">
                <a:latin typeface="OCR A Std"/>
              </a:rPr>
              <a:t>Karl-Heinz: sampling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Roro, Luka, Ian &gt; fadeout</a:t>
            </a:r>
            <a:endParaRPr/>
          </a:p>
          <a:p>
            <a:r>
              <a:rPr lang="en-US" sz="3900">
                <a:latin typeface="OCR A Std"/>
              </a:rPr>
              <a:t>Dare &lt; fade in</a:t>
            </a:r>
            <a:endParaRPr/>
          </a:p>
        </p:txBody>
      </p:sp>
      <p:sp>
        <p:nvSpPr>
          <p:cNvPr id="51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03:20</a:t>
            </a:r>
            <a:endParaRPr/>
          </a:p>
        </p:txBody>
      </p:sp>
    </p:spTree>
  </p:cSld>
  <p:transition advTm="40000" spd="med">
    <p:pull dir="u"/>
  </p:transition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53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All &lt; very small glitches</a:t>
            </a:r>
            <a:endParaRPr/>
          </a:p>
        </p:txBody>
      </p:sp>
      <p:sp>
        <p:nvSpPr>
          <p:cNvPr id="54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03:50</a:t>
            </a:r>
            <a:endParaRPr/>
          </a:p>
        </p:txBody>
      </p:sp>
    </p:spTree>
  </p:cSld>
  <p:transition advTm="30000" spd="med">
    <p:pull dir="u"/>
  </p:transition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All &gt; fast acceleration</a:t>
            </a:r>
            <a:endParaRPr/>
          </a:p>
          <a:p>
            <a:r>
              <a:rPr lang="en-US" sz="3900">
                <a:latin typeface="OCR A Std"/>
              </a:rPr>
              <a:t>with moderation - not too loud (30 seconds)</a:t>
            </a:r>
            <a:endParaRPr/>
          </a:p>
        </p:txBody>
      </p:sp>
      <p:sp>
        <p:nvSpPr>
          <p:cNvPr id="57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04:20</a:t>
            </a:r>
            <a:endParaRPr/>
          </a:p>
        </p:txBody>
      </p:sp>
    </p:spTree>
  </p:cSld>
  <p:transition advTm="30000" spd="med">
    <p:pull dir="u"/>
  </p:transition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59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Dare, Saša, Simon / continue </a:t>
            </a:r>
            <a:endParaRPr/>
          </a:p>
          <a:p>
            <a:endParaRPr/>
          </a:p>
          <a:p>
            <a:endParaRPr/>
          </a:p>
          <a:p>
            <a:r>
              <a:rPr lang="en-US" sz="3900">
                <a:latin typeface="OCR A Std"/>
              </a:rPr>
              <a:t>Roro &lt; fade in</a:t>
            </a:r>
            <a:endParaRPr/>
          </a:p>
        </p:txBody>
      </p:sp>
      <p:sp>
        <p:nvSpPr>
          <p:cNvPr id="60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05:00</a:t>
            </a:r>
            <a:endParaRPr/>
          </a:p>
        </p:txBody>
      </p:sp>
    </p:spTree>
  </p:cSld>
  <p:transition advTm="40000" spd="med">
    <p:pull dir="u"/>
  </p:transition>
  <p:timing>
    <p:tnLst>
      <p:par>
        <p:cTn dur="indefinite" id="15" nodeType="tmRoot" restart="never">
          <p:childTnLst>
            <p:seq>
              <p:cTn id="1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5200">
                <a:latin typeface="OCR A Std"/>
              </a:rPr>
              <a:t>Theremidi Orchestra</a:t>
            </a:r>
            <a:r>
              <a:rPr lang="en-US">
                <a:latin typeface="OCR A Std"/>
              </a:rPr>
              <a:t>
</a:t>
            </a:r>
            <a:r>
              <a:rPr lang="en-US" sz="3500">
                <a:latin typeface="OCR A Std"/>
              </a:rPr>
              <a:t>Astrofonija / Astrophoness</a:t>
            </a:r>
            <a:endParaRPr/>
          </a:p>
        </p:txBody>
      </p:sp>
      <p:sp>
        <p:nvSpPr>
          <p:cNvPr id="62" name="TextShape 2"/>
          <p:cNvSpPr txBox="1"/>
          <p:nvPr/>
        </p:nvSpPr>
        <p:spPr>
          <a:xfrm>
            <a:off x="540000" y="1661040"/>
            <a:ext cx="9005760" cy="481464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Roro, Saša, Simon / continue</a:t>
            </a:r>
            <a:endParaRPr/>
          </a:p>
          <a:p>
            <a:r>
              <a:rPr lang="en-US" sz="3900">
                <a:latin typeface="OCR A Std"/>
              </a:rPr>
              <a:t>Karl-Heinz: sampling</a:t>
            </a:r>
            <a:endParaRPr/>
          </a:p>
          <a:p>
            <a:endParaRPr/>
          </a:p>
          <a:p>
            <a:r>
              <a:rPr lang="en-US" sz="3900">
                <a:latin typeface="OCR A Std"/>
              </a:rPr>
              <a:t>Ian, Dušan &gt; fade in</a:t>
            </a:r>
            <a:endParaRPr/>
          </a:p>
          <a:p>
            <a:r>
              <a:rPr lang="en-US" sz="3900">
                <a:latin typeface="OCR A Std"/>
              </a:rPr>
              <a:t>Dare &lt; fade out</a:t>
            </a:r>
            <a:endParaRPr/>
          </a:p>
        </p:txBody>
      </p:sp>
      <p:sp>
        <p:nvSpPr>
          <p:cNvPr id="63" name="TextShape 3"/>
          <p:cNvSpPr txBox="1"/>
          <p:nvPr/>
        </p:nvSpPr>
        <p:spPr>
          <a:xfrm>
            <a:off x="7816320" y="5486400"/>
            <a:ext cx="2056320" cy="11887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en-US" sz="3900">
                <a:latin typeface="OCR A Std"/>
              </a:rPr>
              <a:t>05:40</a:t>
            </a:r>
            <a:endParaRPr/>
          </a:p>
        </p:txBody>
      </p:sp>
    </p:spTree>
  </p:cSld>
  <p:transition advTm="40000" spd="med">
    <p:pull dir="u"/>
  </p:transition>
  <p:timing>
    <p:tnLst>
      <p:par>
        <p:cTn dur="indefinite" id="17" nodeType="tmRoot" restart="never">
          <p:childTnLst>
            <p:seq>
              <p:cTn id="1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